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62" r:id="rId5"/>
    <p:sldId id="263" r:id="rId6"/>
    <p:sldId id="264" r:id="rId7"/>
    <p:sldId id="259" r:id="rId8"/>
    <p:sldId id="260" r:id="rId9"/>
    <p:sldId id="261" r:id="rId10"/>
    <p:sldId id="266" r:id="rId11"/>
    <p:sldId id="267" r:id="rId12"/>
    <p:sldId id="270" r:id="rId13"/>
    <p:sldId id="268" r:id="rId14"/>
    <p:sldId id="26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DBB3E0-31F4-42AB-9BA5-D6F18E24C9F8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28436C8F-88E7-4976-9061-944D4D4A47DF}">
      <dgm:prSet phldrT="[Текст]"/>
      <dgm:spPr/>
      <dgm:t>
        <a:bodyPr/>
        <a:lstStyle/>
        <a:p>
          <a:r>
            <a:rPr lang="ru-RU" dirty="0" smtClean="0"/>
            <a:t>Документы</a:t>
          </a:r>
          <a:endParaRPr lang="ru-RU" dirty="0"/>
        </a:p>
      </dgm:t>
    </dgm:pt>
    <dgm:pt modelId="{476540AD-598E-4E79-B57F-52FC09996011}" type="parTrans" cxnId="{F3100B9C-12A9-4831-A662-6E2DA8B8F567}">
      <dgm:prSet/>
      <dgm:spPr/>
      <dgm:t>
        <a:bodyPr/>
        <a:lstStyle/>
        <a:p>
          <a:endParaRPr lang="ru-RU"/>
        </a:p>
      </dgm:t>
    </dgm:pt>
    <dgm:pt modelId="{E466CCA2-537B-4B8E-BAC8-014390009C1E}" type="sibTrans" cxnId="{F3100B9C-12A9-4831-A662-6E2DA8B8F567}">
      <dgm:prSet/>
      <dgm:spPr/>
      <dgm:t>
        <a:bodyPr/>
        <a:lstStyle/>
        <a:p>
          <a:endParaRPr lang="ru-RU"/>
        </a:p>
      </dgm:t>
    </dgm:pt>
    <dgm:pt modelId="{B8BEDD07-535B-4941-8396-673E9C4ABD24}">
      <dgm:prSet phldrT="[Текст]"/>
      <dgm:spPr/>
      <dgm:t>
        <a:bodyPr/>
        <a:lstStyle/>
        <a:p>
          <a:r>
            <a:rPr lang="ru-RU" dirty="0" smtClean="0"/>
            <a:t>Семья и дети</a:t>
          </a:r>
          <a:endParaRPr lang="ru-RU" dirty="0"/>
        </a:p>
      </dgm:t>
    </dgm:pt>
    <dgm:pt modelId="{4DF54203-1A21-4731-A50F-B468153DC704}" type="parTrans" cxnId="{6AB1D1FF-FF75-4C75-9D82-3ACE13631B54}">
      <dgm:prSet/>
      <dgm:spPr/>
      <dgm:t>
        <a:bodyPr/>
        <a:lstStyle/>
        <a:p>
          <a:endParaRPr lang="ru-RU"/>
        </a:p>
      </dgm:t>
    </dgm:pt>
    <dgm:pt modelId="{16A9F927-55DF-4ADA-9561-791B35E0017A}" type="sibTrans" cxnId="{6AB1D1FF-FF75-4C75-9D82-3ACE13631B54}">
      <dgm:prSet/>
      <dgm:spPr/>
      <dgm:t>
        <a:bodyPr/>
        <a:lstStyle/>
        <a:p>
          <a:endParaRPr lang="ru-RU"/>
        </a:p>
      </dgm:t>
    </dgm:pt>
    <dgm:pt modelId="{8864679A-C000-4A27-9A9B-C90CD5225EB6}">
      <dgm:prSet phldrT="[Текст]"/>
      <dgm:spPr/>
      <dgm:t>
        <a:bodyPr/>
        <a:lstStyle/>
        <a:p>
          <a:r>
            <a:rPr lang="ru-RU" dirty="0" smtClean="0"/>
            <a:t>Блок «Учетная запись ребенка»</a:t>
          </a:r>
          <a:endParaRPr lang="ru-RU" dirty="0"/>
        </a:p>
      </dgm:t>
    </dgm:pt>
    <dgm:pt modelId="{DF277B1E-6264-4416-9766-DE4C11F4FF87}" type="parTrans" cxnId="{C607D6C5-805D-4BD9-9F8F-E898E3434645}">
      <dgm:prSet/>
      <dgm:spPr/>
      <dgm:t>
        <a:bodyPr/>
        <a:lstStyle/>
        <a:p>
          <a:endParaRPr lang="ru-RU"/>
        </a:p>
      </dgm:t>
    </dgm:pt>
    <dgm:pt modelId="{A7849473-9676-4070-82A6-F6D22EB0ABA3}" type="sibTrans" cxnId="{C607D6C5-805D-4BD9-9F8F-E898E3434645}">
      <dgm:prSet/>
      <dgm:spPr/>
      <dgm:t>
        <a:bodyPr/>
        <a:lstStyle/>
        <a:p>
          <a:endParaRPr lang="ru-RU"/>
        </a:p>
      </dgm:t>
    </dgm:pt>
    <dgm:pt modelId="{43A56E4A-C0BC-4F5F-99EE-B99EB3209484}" type="pres">
      <dgm:prSet presAssocID="{CDDBB3E0-31F4-42AB-9BA5-D6F18E24C9F8}" presName="Name0" presStyleCnt="0">
        <dgm:presLayoutVars>
          <dgm:dir/>
          <dgm:animLvl val="lvl"/>
          <dgm:resizeHandles val="exact"/>
        </dgm:presLayoutVars>
      </dgm:prSet>
      <dgm:spPr/>
    </dgm:pt>
    <dgm:pt modelId="{CF366DE6-72B7-41E4-9F92-2E01128ACEDC}" type="pres">
      <dgm:prSet presAssocID="{28436C8F-88E7-4976-9061-944D4D4A47DF}" presName="parTxOnly" presStyleLbl="node1" presStyleIdx="0" presStyleCnt="3" custLinFactX="-25924" custLinFactY="-33893" custLinFactNeighborX="-100000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FD5E0B-438C-4A84-A4D5-B77EC3852DA0}" type="pres">
      <dgm:prSet presAssocID="{E466CCA2-537B-4B8E-BAC8-014390009C1E}" presName="parTxOnlySpace" presStyleCnt="0"/>
      <dgm:spPr/>
    </dgm:pt>
    <dgm:pt modelId="{B3C8CEED-9B38-45FB-B1EF-B95F2CCAAE9D}" type="pres">
      <dgm:prSet presAssocID="{B8BEDD07-535B-4941-8396-673E9C4ABD24}" presName="parTxOnly" presStyleLbl="node1" presStyleIdx="1" presStyleCnt="3" custLinFactNeighborX="21170" custLinFactNeighborY="-4829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779AD8-0E81-4238-99E1-2DFDA1718E7E}" type="pres">
      <dgm:prSet presAssocID="{16A9F927-55DF-4ADA-9561-791B35E0017A}" presName="parTxOnlySpace" presStyleCnt="0"/>
      <dgm:spPr/>
    </dgm:pt>
    <dgm:pt modelId="{FF909AF3-548C-40FD-B4B3-FAF144D09F80}" type="pres">
      <dgm:prSet presAssocID="{8864679A-C000-4A27-9A9B-C90CD5225EB6}" presName="parTxOnly" presStyleLbl="node1" presStyleIdx="2" presStyleCnt="3" custLinFactY="-34977" custLinFactNeighborX="59301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7A38E05-B6A8-4D07-8A98-DA871F91C85B}" type="presOf" srcId="{B8BEDD07-535B-4941-8396-673E9C4ABD24}" destId="{B3C8CEED-9B38-45FB-B1EF-B95F2CCAAE9D}" srcOrd="0" destOrd="0" presId="urn:microsoft.com/office/officeart/2005/8/layout/chevron1"/>
    <dgm:cxn modelId="{6AB1D1FF-FF75-4C75-9D82-3ACE13631B54}" srcId="{CDDBB3E0-31F4-42AB-9BA5-D6F18E24C9F8}" destId="{B8BEDD07-535B-4941-8396-673E9C4ABD24}" srcOrd="1" destOrd="0" parTransId="{4DF54203-1A21-4731-A50F-B468153DC704}" sibTransId="{16A9F927-55DF-4ADA-9561-791B35E0017A}"/>
    <dgm:cxn modelId="{C607D6C5-805D-4BD9-9F8F-E898E3434645}" srcId="{CDDBB3E0-31F4-42AB-9BA5-D6F18E24C9F8}" destId="{8864679A-C000-4A27-9A9B-C90CD5225EB6}" srcOrd="2" destOrd="0" parTransId="{DF277B1E-6264-4416-9766-DE4C11F4FF87}" sibTransId="{A7849473-9676-4070-82A6-F6D22EB0ABA3}"/>
    <dgm:cxn modelId="{57CBB6E7-3BC3-4891-BC51-AC1E76CC5C8A}" type="presOf" srcId="{28436C8F-88E7-4976-9061-944D4D4A47DF}" destId="{CF366DE6-72B7-41E4-9F92-2E01128ACEDC}" srcOrd="0" destOrd="0" presId="urn:microsoft.com/office/officeart/2005/8/layout/chevron1"/>
    <dgm:cxn modelId="{F3100B9C-12A9-4831-A662-6E2DA8B8F567}" srcId="{CDDBB3E0-31F4-42AB-9BA5-D6F18E24C9F8}" destId="{28436C8F-88E7-4976-9061-944D4D4A47DF}" srcOrd="0" destOrd="0" parTransId="{476540AD-598E-4E79-B57F-52FC09996011}" sibTransId="{E466CCA2-537B-4B8E-BAC8-014390009C1E}"/>
    <dgm:cxn modelId="{3ABBB92D-2161-4874-8700-24381850539C}" type="presOf" srcId="{8864679A-C000-4A27-9A9B-C90CD5225EB6}" destId="{FF909AF3-548C-40FD-B4B3-FAF144D09F80}" srcOrd="0" destOrd="0" presId="urn:microsoft.com/office/officeart/2005/8/layout/chevron1"/>
    <dgm:cxn modelId="{F46AF54A-E2B9-481A-93C4-E2D963037D07}" type="presOf" srcId="{CDDBB3E0-31F4-42AB-9BA5-D6F18E24C9F8}" destId="{43A56E4A-C0BC-4F5F-99EE-B99EB3209484}" srcOrd="0" destOrd="0" presId="urn:microsoft.com/office/officeart/2005/8/layout/chevron1"/>
    <dgm:cxn modelId="{6EB3DDBF-661A-4594-8E37-9C38315879B2}" type="presParOf" srcId="{43A56E4A-C0BC-4F5F-99EE-B99EB3209484}" destId="{CF366DE6-72B7-41E4-9F92-2E01128ACEDC}" srcOrd="0" destOrd="0" presId="urn:microsoft.com/office/officeart/2005/8/layout/chevron1"/>
    <dgm:cxn modelId="{BD58F823-414C-40ED-9C4C-F85E6133252F}" type="presParOf" srcId="{43A56E4A-C0BC-4F5F-99EE-B99EB3209484}" destId="{78FD5E0B-438C-4A84-A4D5-B77EC3852DA0}" srcOrd="1" destOrd="0" presId="urn:microsoft.com/office/officeart/2005/8/layout/chevron1"/>
    <dgm:cxn modelId="{D793C901-559B-434D-9C2B-6F95649E1DB0}" type="presParOf" srcId="{43A56E4A-C0BC-4F5F-99EE-B99EB3209484}" destId="{B3C8CEED-9B38-45FB-B1EF-B95F2CCAAE9D}" srcOrd="2" destOrd="0" presId="urn:microsoft.com/office/officeart/2005/8/layout/chevron1"/>
    <dgm:cxn modelId="{4849E0A2-49AF-4D83-95E5-F8A05B969E3D}" type="presParOf" srcId="{43A56E4A-C0BC-4F5F-99EE-B99EB3209484}" destId="{8A779AD8-0E81-4238-99E1-2DFDA1718E7E}" srcOrd="3" destOrd="0" presId="urn:microsoft.com/office/officeart/2005/8/layout/chevron1"/>
    <dgm:cxn modelId="{36E758F6-C168-46FC-9D58-2D1B930680FE}" type="presParOf" srcId="{43A56E4A-C0BC-4F5F-99EE-B99EB3209484}" destId="{FF909AF3-548C-40FD-B4B3-FAF144D09F80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DBB3E0-31F4-42AB-9BA5-D6F18E24C9F8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28436C8F-88E7-4976-9061-944D4D4A47DF}">
      <dgm:prSet phldrT="[Текст]"/>
      <dgm:spPr/>
      <dgm:t>
        <a:bodyPr/>
        <a:lstStyle/>
        <a:p>
          <a:r>
            <a:rPr lang="ru-RU" dirty="0" smtClean="0"/>
            <a:t>Подтвердить адрес электронной почты и номер телефона</a:t>
          </a:r>
          <a:endParaRPr lang="ru-RU" dirty="0"/>
        </a:p>
      </dgm:t>
    </dgm:pt>
    <dgm:pt modelId="{476540AD-598E-4E79-B57F-52FC09996011}" type="parTrans" cxnId="{F3100B9C-12A9-4831-A662-6E2DA8B8F567}">
      <dgm:prSet/>
      <dgm:spPr/>
      <dgm:t>
        <a:bodyPr/>
        <a:lstStyle/>
        <a:p>
          <a:endParaRPr lang="ru-RU"/>
        </a:p>
      </dgm:t>
    </dgm:pt>
    <dgm:pt modelId="{E466CCA2-537B-4B8E-BAC8-014390009C1E}" type="sibTrans" cxnId="{F3100B9C-12A9-4831-A662-6E2DA8B8F567}">
      <dgm:prSet/>
      <dgm:spPr/>
      <dgm:t>
        <a:bodyPr/>
        <a:lstStyle/>
        <a:p>
          <a:endParaRPr lang="ru-RU"/>
        </a:p>
      </dgm:t>
    </dgm:pt>
    <dgm:pt modelId="{B8BEDD07-535B-4941-8396-673E9C4ABD24}">
      <dgm:prSet phldrT="[Текст]"/>
      <dgm:spPr/>
      <dgm:t>
        <a:bodyPr/>
        <a:lstStyle/>
        <a:p>
          <a:r>
            <a:rPr lang="ru-RU" dirty="0" smtClean="0"/>
            <a:t>Проверить почту и перейти по ссылке из письма от </a:t>
          </a:r>
          <a:r>
            <a:rPr lang="ru-RU" dirty="0" err="1" smtClean="0"/>
            <a:t>Госуслуг</a:t>
          </a:r>
          <a:endParaRPr lang="ru-RU" dirty="0"/>
        </a:p>
      </dgm:t>
    </dgm:pt>
    <dgm:pt modelId="{4DF54203-1A21-4731-A50F-B468153DC704}" type="parTrans" cxnId="{6AB1D1FF-FF75-4C75-9D82-3ACE13631B54}">
      <dgm:prSet/>
      <dgm:spPr/>
      <dgm:t>
        <a:bodyPr/>
        <a:lstStyle/>
        <a:p>
          <a:endParaRPr lang="ru-RU"/>
        </a:p>
      </dgm:t>
    </dgm:pt>
    <dgm:pt modelId="{16A9F927-55DF-4ADA-9561-791B35E0017A}" type="sibTrans" cxnId="{6AB1D1FF-FF75-4C75-9D82-3ACE13631B54}">
      <dgm:prSet/>
      <dgm:spPr/>
      <dgm:t>
        <a:bodyPr/>
        <a:lstStyle/>
        <a:p>
          <a:endParaRPr lang="ru-RU"/>
        </a:p>
      </dgm:t>
    </dgm:pt>
    <dgm:pt modelId="{8864679A-C000-4A27-9A9B-C90CD5225EB6}">
      <dgm:prSet phldrT="[Текст]"/>
      <dgm:spPr/>
      <dgm:t>
        <a:bodyPr/>
        <a:lstStyle/>
        <a:p>
          <a:r>
            <a:rPr lang="ru-RU" dirty="0" smtClean="0"/>
            <a:t>Создать пароль</a:t>
          </a:r>
          <a:endParaRPr lang="ru-RU" dirty="0"/>
        </a:p>
      </dgm:t>
    </dgm:pt>
    <dgm:pt modelId="{DF277B1E-6264-4416-9766-DE4C11F4FF87}" type="parTrans" cxnId="{C607D6C5-805D-4BD9-9F8F-E898E3434645}">
      <dgm:prSet/>
      <dgm:spPr/>
      <dgm:t>
        <a:bodyPr/>
        <a:lstStyle/>
        <a:p>
          <a:endParaRPr lang="ru-RU"/>
        </a:p>
      </dgm:t>
    </dgm:pt>
    <dgm:pt modelId="{A7849473-9676-4070-82A6-F6D22EB0ABA3}" type="sibTrans" cxnId="{C607D6C5-805D-4BD9-9F8F-E898E3434645}">
      <dgm:prSet/>
      <dgm:spPr/>
      <dgm:t>
        <a:bodyPr/>
        <a:lstStyle/>
        <a:p>
          <a:endParaRPr lang="ru-RU"/>
        </a:p>
      </dgm:t>
    </dgm:pt>
    <dgm:pt modelId="{43A56E4A-C0BC-4F5F-99EE-B99EB3209484}" type="pres">
      <dgm:prSet presAssocID="{CDDBB3E0-31F4-42AB-9BA5-D6F18E24C9F8}" presName="Name0" presStyleCnt="0">
        <dgm:presLayoutVars>
          <dgm:dir/>
          <dgm:animLvl val="lvl"/>
          <dgm:resizeHandles val="exact"/>
        </dgm:presLayoutVars>
      </dgm:prSet>
      <dgm:spPr/>
    </dgm:pt>
    <dgm:pt modelId="{CF366DE6-72B7-41E4-9F92-2E01128ACEDC}" type="pres">
      <dgm:prSet presAssocID="{28436C8F-88E7-4976-9061-944D4D4A47DF}" presName="parTxOnly" presStyleLbl="node1" presStyleIdx="0" presStyleCnt="3" custLinFactX="-25924" custLinFactY="-33893" custLinFactNeighborX="-100000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FD5E0B-438C-4A84-A4D5-B77EC3852DA0}" type="pres">
      <dgm:prSet presAssocID="{E466CCA2-537B-4B8E-BAC8-014390009C1E}" presName="parTxOnlySpace" presStyleCnt="0"/>
      <dgm:spPr/>
    </dgm:pt>
    <dgm:pt modelId="{B3C8CEED-9B38-45FB-B1EF-B95F2CCAAE9D}" type="pres">
      <dgm:prSet presAssocID="{B8BEDD07-535B-4941-8396-673E9C4ABD24}" presName="parTxOnly" presStyleLbl="node1" presStyleIdx="1" presStyleCnt="3" custLinFactNeighborX="-4660" custLinFactNeighborY="-7667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779AD8-0E81-4238-99E1-2DFDA1718E7E}" type="pres">
      <dgm:prSet presAssocID="{16A9F927-55DF-4ADA-9561-791B35E0017A}" presName="parTxOnlySpace" presStyleCnt="0"/>
      <dgm:spPr/>
    </dgm:pt>
    <dgm:pt modelId="{FF909AF3-548C-40FD-B4B3-FAF144D09F80}" type="pres">
      <dgm:prSet presAssocID="{8864679A-C000-4A27-9A9B-C90CD5225EB6}" presName="parTxOnly" presStyleLbl="node1" presStyleIdx="2" presStyleCnt="3" custLinFactY="-34977" custLinFactNeighborX="59301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7A38E05-B6A8-4D07-8A98-DA871F91C85B}" type="presOf" srcId="{B8BEDD07-535B-4941-8396-673E9C4ABD24}" destId="{B3C8CEED-9B38-45FB-B1EF-B95F2CCAAE9D}" srcOrd="0" destOrd="0" presId="urn:microsoft.com/office/officeart/2005/8/layout/chevron1"/>
    <dgm:cxn modelId="{6AB1D1FF-FF75-4C75-9D82-3ACE13631B54}" srcId="{CDDBB3E0-31F4-42AB-9BA5-D6F18E24C9F8}" destId="{B8BEDD07-535B-4941-8396-673E9C4ABD24}" srcOrd="1" destOrd="0" parTransId="{4DF54203-1A21-4731-A50F-B468153DC704}" sibTransId="{16A9F927-55DF-4ADA-9561-791B35E0017A}"/>
    <dgm:cxn modelId="{C607D6C5-805D-4BD9-9F8F-E898E3434645}" srcId="{CDDBB3E0-31F4-42AB-9BA5-D6F18E24C9F8}" destId="{8864679A-C000-4A27-9A9B-C90CD5225EB6}" srcOrd="2" destOrd="0" parTransId="{DF277B1E-6264-4416-9766-DE4C11F4FF87}" sibTransId="{A7849473-9676-4070-82A6-F6D22EB0ABA3}"/>
    <dgm:cxn modelId="{57CBB6E7-3BC3-4891-BC51-AC1E76CC5C8A}" type="presOf" srcId="{28436C8F-88E7-4976-9061-944D4D4A47DF}" destId="{CF366DE6-72B7-41E4-9F92-2E01128ACEDC}" srcOrd="0" destOrd="0" presId="urn:microsoft.com/office/officeart/2005/8/layout/chevron1"/>
    <dgm:cxn modelId="{F3100B9C-12A9-4831-A662-6E2DA8B8F567}" srcId="{CDDBB3E0-31F4-42AB-9BA5-D6F18E24C9F8}" destId="{28436C8F-88E7-4976-9061-944D4D4A47DF}" srcOrd="0" destOrd="0" parTransId="{476540AD-598E-4E79-B57F-52FC09996011}" sibTransId="{E466CCA2-537B-4B8E-BAC8-014390009C1E}"/>
    <dgm:cxn modelId="{3ABBB92D-2161-4874-8700-24381850539C}" type="presOf" srcId="{8864679A-C000-4A27-9A9B-C90CD5225EB6}" destId="{FF909AF3-548C-40FD-B4B3-FAF144D09F80}" srcOrd="0" destOrd="0" presId="urn:microsoft.com/office/officeart/2005/8/layout/chevron1"/>
    <dgm:cxn modelId="{F46AF54A-E2B9-481A-93C4-E2D963037D07}" type="presOf" srcId="{CDDBB3E0-31F4-42AB-9BA5-D6F18E24C9F8}" destId="{43A56E4A-C0BC-4F5F-99EE-B99EB3209484}" srcOrd="0" destOrd="0" presId="urn:microsoft.com/office/officeart/2005/8/layout/chevron1"/>
    <dgm:cxn modelId="{6EB3DDBF-661A-4594-8E37-9C38315879B2}" type="presParOf" srcId="{43A56E4A-C0BC-4F5F-99EE-B99EB3209484}" destId="{CF366DE6-72B7-41E4-9F92-2E01128ACEDC}" srcOrd="0" destOrd="0" presId="urn:microsoft.com/office/officeart/2005/8/layout/chevron1"/>
    <dgm:cxn modelId="{BD58F823-414C-40ED-9C4C-F85E6133252F}" type="presParOf" srcId="{43A56E4A-C0BC-4F5F-99EE-B99EB3209484}" destId="{78FD5E0B-438C-4A84-A4D5-B77EC3852DA0}" srcOrd="1" destOrd="0" presId="urn:microsoft.com/office/officeart/2005/8/layout/chevron1"/>
    <dgm:cxn modelId="{D793C901-559B-434D-9C2B-6F95649E1DB0}" type="presParOf" srcId="{43A56E4A-C0BC-4F5F-99EE-B99EB3209484}" destId="{B3C8CEED-9B38-45FB-B1EF-B95F2CCAAE9D}" srcOrd="2" destOrd="0" presId="urn:microsoft.com/office/officeart/2005/8/layout/chevron1"/>
    <dgm:cxn modelId="{4849E0A2-49AF-4D83-95E5-F8A05B969E3D}" type="presParOf" srcId="{43A56E4A-C0BC-4F5F-99EE-B99EB3209484}" destId="{8A779AD8-0E81-4238-99E1-2DFDA1718E7E}" srcOrd="3" destOrd="0" presId="urn:microsoft.com/office/officeart/2005/8/layout/chevron1"/>
    <dgm:cxn modelId="{36E758F6-C168-46FC-9D58-2D1B930680FE}" type="presParOf" srcId="{43A56E4A-C0BC-4F5F-99EE-B99EB3209484}" destId="{FF909AF3-548C-40FD-B4B3-FAF144D09F80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366DE6-72B7-41E4-9F92-2E01128ACEDC}">
      <dsp:nvSpPr>
        <dsp:cNvPr id="0" name=""/>
        <dsp:cNvSpPr/>
      </dsp:nvSpPr>
      <dsp:spPr>
        <a:xfrm>
          <a:off x="0" y="0"/>
          <a:ext cx="3131860" cy="125274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011" tIns="29337" rIns="29337" bIns="29337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Документы</a:t>
          </a:r>
          <a:endParaRPr lang="ru-RU" sz="2200" kern="1200" dirty="0"/>
        </a:p>
      </dsp:txBody>
      <dsp:txXfrm>
        <a:off x="626372" y="0"/>
        <a:ext cx="1879116" cy="1252744"/>
      </dsp:txXfrm>
    </dsp:sp>
    <dsp:sp modelId="{B3C8CEED-9B38-45FB-B1EF-B95F2CCAAE9D}">
      <dsp:nvSpPr>
        <dsp:cNvPr id="0" name=""/>
        <dsp:cNvSpPr/>
      </dsp:nvSpPr>
      <dsp:spPr>
        <a:xfrm>
          <a:off x="2887546" y="0"/>
          <a:ext cx="3131860" cy="125274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011" tIns="29337" rIns="29337" bIns="29337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Семья и дети</a:t>
          </a:r>
          <a:endParaRPr lang="ru-RU" sz="2200" kern="1200" dirty="0"/>
        </a:p>
      </dsp:txBody>
      <dsp:txXfrm>
        <a:off x="3513918" y="0"/>
        <a:ext cx="1879116" cy="1252744"/>
      </dsp:txXfrm>
    </dsp:sp>
    <dsp:sp modelId="{FF909AF3-548C-40FD-B4B3-FAF144D09F80}">
      <dsp:nvSpPr>
        <dsp:cNvPr id="0" name=""/>
        <dsp:cNvSpPr/>
      </dsp:nvSpPr>
      <dsp:spPr>
        <a:xfrm>
          <a:off x="5642489" y="0"/>
          <a:ext cx="3131860" cy="125274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011" tIns="29337" rIns="29337" bIns="29337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Блок «Учетная запись ребенка»</a:t>
          </a:r>
          <a:endParaRPr lang="ru-RU" sz="2200" kern="1200" dirty="0"/>
        </a:p>
      </dsp:txBody>
      <dsp:txXfrm>
        <a:off x="6268861" y="0"/>
        <a:ext cx="1879116" cy="12527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366DE6-72B7-41E4-9F92-2E01128ACEDC}">
      <dsp:nvSpPr>
        <dsp:cNvPr id="0" name=""/>
        <dsp:cNvSpPr/>
      </dsp:nvSpPr>
      <dsp:spPr>
        <a:xfrm>
          <a:off x="0" y="0"/>
          <a:ext cx="3352907" cy="134116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Подтвердить адрес электронной почты и номер телефона</a:t>
          </a:r>
          <a:endParaRPr lang="ru-RU" sz="1800" kern="1200" dirty="0"/>
        </a:p>
      </dsp:txBody>
      <dsp:txXfrm>
        <a:off x="670582" y="0"/>
        <a:ext cx="2011744" cy="1341163"/>
      </dsp:txXfrm>
    </dsp:sp>
    <dsp:sp modelId="{B3C8CEED-9B38-45FB-B1EF-B95F2CCAAE9D}">
      <dsp:nvSpPr>
        <dsp:cNvPr id="0" name=""/>
        <dsp:cNvSpPr/>
      </dsp:nvSpPr>
      <dsp:spPr>
        <a:xfrm>
          <a:off x="3004744" y="24800"/>
          <a:ext cx="3352907" cy="134116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Проверить почту и перейти по ссылке из письма от </a:t>
          </a:r>
          <a:r>
            <a:rPr lang="ru-RU" sz="1800" kern="1200" dirty="0" err="1" smtClean="0"/>
            <a:t>Госуслуг</a:t>
          </a:r>
          <a:endParaRPr lang="ru-RU" sz="1800" kern="1200" dirty="0"/>
        </a:p>
      </dsp:txBody>
      <dsp:txXfrm>
        <a:off x="3675326" y="24800"/>
        <a:ext cx="2011744" cy="1341163"/>
      </dsp:txXfrm>
    </dsp:sp>
    <dsp:sp modelId="{FF909AF3-548C-40FD-B4B3-FAF144D09F80}">
      <dsp:nvSpPr>
        <dsp:cNvPr id="0" name=""/>
        <dsp:cNvSpPr/>
      </dsp:nvSpPr>
      <dsp:spPr>
        <a:xfrm>
          <a:off x="6040738" y="0"/>
          <a:ext cx="3352907" cy="134116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Создать пароль</a:t>
          </a:r>
          <a:endParaRPr lang="ru-RU" sz="1800" kern="1200" dirty="0"/>
        </a:p>
      </dsp:txBody>
      <dsp:txXfrm>
        <a:off x="6711320" y="0"/>
        <a:ext cx="2011744" cy="13411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456267-248A-4D0F-B55F-9707773FDDF7}" type="datetimeFigureOut">
              <a:rPr lang="ru-RU" smtClean="0"/>
              <a:t>27.04.2026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F50B2E-3F2F-481F-86EB-0DFF310C2C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6099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962B3-F8DF-4BF4-9A11-11C8F76E5112}" type="datetimeFigureOut">
              <a:rPr lang="ru-RU" smtClean="0"/>
              <a:t>27.04.2026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CC8E7-130C-47D2-A8EC-0DFB495AC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708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962B3-F8DF-4BF4-9A11-11C8F76E5112}" type="datetimeFigureOut">
              <a:rPr lang="ru-RU" smtClean="0"/>
              <a:t>27.04.2026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CC8E7-130C-47D2-A8EC-0DFB495AC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59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962B3-F8DF-4BF4-9A11-11C8F76E5112}" type="datetimeFigureOut">
              <a:rPr lang="ru-RU" smtClean="0"/>
              <a:t>27.04.2026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CC8E7-130C-47D2-A8EC-0DFB495AC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10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962B3-F8DF-4BF4-9A11-11C8F76E5112}" type="datetimeFigureOut">
              <a:rPr lang="ru-RU" smtClean="0"/>
              <a:t>27.04.2026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CC8E7-130C-47D2-A8EC-0DFB495AC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373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962B3-F8DF-4BF4-9A11-11C8F76E5112}" type="datetimeFigureOut">
              <a:rPr lang="ru-RU" smtClean="0"/>
              <a:t>27.04.2026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CC8E7-130C-47D2-A8EC-0DFB495AC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4562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962B3-F8DF-4BF4-9A11-11C8F76E5112}" type="datetimeFigureOut">
              <a:rPr lang="ru-RU" smtClean="0"/>
              <a:t>27.04.2026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CC8E7-130C-47D2-A8EC-0DFB495AC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8741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962B3-F8DF-4BF4-9A11-11C8F76E5112}" type="datetimeFigureOut">
              <a:rPr lang="ru-RU" smtClean="0"/>
              <a:t>27.04.2026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CC8E7-130C-47D2-A8EC-0DFB495AC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638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962B3-F8DF-4BF4-9A11-11C8F76E5112}" type="datetimeFigureOut">
              <a:rPr lang="ru-RU" smtClean="0"/>
              <a:t>27.04.2026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CC8E7-130C-47D2-A8EC-0DFB495AC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6638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962B3-F8DF-4BF4-9A11-11C8F76E5112}" type="datetimeFigureOut">
              <a:rPr lang="ru-RU" smtClean="0"/>
              <a:t>27.04.2026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CC8E7-130C-47D2-A8EC-0DFB495AC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966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962B3-F8DF-4BF4-9A11-11C8F76E5112}" type="datetimeFigureOut">
              <a:rPr lang="ru-RU" smtClean="0"/>
              <a:t>27.04.2026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CC8E7-130C-47D2-A8EC-0DFB495AC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3184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962B3-F8DF-4BF4-9A11-11C8F76E5112}" type="datetimeFigureOut">
              <a:rPr lang="ru-RU" smtClean="0"/>
              <a:t>27.04.2026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CC8E7-130C-47D2-A8EC-0DFB495AC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8348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962B3-F8DF-4BF4-9A11-11C8F76E5112}" type="datetimeFigureOut">
              <a:rPr lang="ru-RU" smtClean="0"/>
              <a:t>27.04.2026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7CC8E7-130C-47D2-A8EC-0DFB495AC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6580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0411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72640" y="1156242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Bookman Old Style" panose="02050604050505020204" pitchFamily="18" charset="0"/>
              </a:rPr>
              <a:t>Алгоритм регистрации </a:t>
            </a:r>
            <a:br>
              <a:rPr lang="ru-RU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Bookman Old Style" panose="02050604050505020204" pitchFamily="18" charset="0"/>
              </a:rPr>
            </a:br>
            <a:r>
              <a:rPr lang="ru-RU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Bookman Old Style" panose="02050604050505020204" pitchFamily="18" charset="0"/>
              </a:rPr>
              <a:t>на сайте ВФСК ГТО</a:t>
            </a:r>
            <a:endParaRPr lang="ru-RU" b="1" dirty="0">
              <a:solidFill>
                <a:schemeClr val="accent4">
                  <a:lumMod val="40000"/>
                  <a:lumOff val="60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64972" y="4534152"/>
            <a:ext cx="9144000" cy="1655762"/>
          </a:xfrm>
        </p:spPr>
        <p:txBody>
          <a:bodyPr>
            <a:normAutofit/>
          </a:bodyPr>
          <a:lstStyle/>
          <a:p>
            <a:pPr algn="r"/>
            <a:r>
              <a:rPr lang="ru-RU" sz="20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Заместитель директора СШ</a:t>
            </a:r>
          </a:p>
          <a:p>
            <a:pPr algn="r"/>
            <a:r>
              <a:rPr lang="ru-RU" sz="20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Андреева Надежда Владимировна</a:t>
            </a:r>
            <a:endParaRPr lang="ru-RU" sz="20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00992" y="430996"/>
            <a:ext cx="103910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Муниципальное бюджетное учреждение дополнительного образования</a:t>
            </a:r>
          </a:p>
          <a:p>
            <a:pPr algn="ctr"/>
            <a:r>
              <a:rPr lang="ru-RU" sz="2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«Спортивная школа Оренбургского района Оренбургской области»</a:t>
            </a:r>
            <a:endParaRPr lang="ru-RU" sz="2400" b="1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25" y="71906"/>
            <a:ext cx="1755766" cy="2142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62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20421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3944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Создание </a:t>
            </a:r>
            <a:r>
              <a:rPr lang="ru-RU" sz="40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личного кабинета ГТО для детей от 14 лет и взрослого населения, авторизованных на сервисе ЕСИА (</a:t>
            </a:r>
            <a:r>
              <a:rPr lang="ru-RU" sz="4000" b="1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Госуслуги</a:t>
            </a:r>
            <a:r>
              <a:rPr lang="ru-RU" sz="40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)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978071"/>
            <a:ext cx="8692500" cy="4574333"/>
          </a:xfrm>
          <a:prstGeom prst="rect">
            <a:avLst/>
          </a:prstGeom>
        </p:spPr>
      </p:pic>
      <p:sp>
        <p:nvSpPr>
          <p:cNvPr id="9" name="Стрелка вниз 8"/>
          <p:cNvSpPr/>
          <p:nvPr/>
        </p:nvSpPr>
        <p:spPr>
          <a:xfrm>
            <a:off x="8177349" y="1619794"/>
            <a:ext cx="796834" cy="953589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382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" y="0"/>
            <a:ext cx="12191634" cy="6858000"/>
          </a:xfrm>
        </p:spPr>
      </p:pic>
      <p:pic>
        <p:nvPicPr>
          <p:cNvPr id="7" name="Объект 6"/>
          <p:cNvPicPr>
            <a:picLocks noGrp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248194" y="1681163"/>
            <a:ext cx="5238206" cy="494524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182563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Создание личного кабинета ГТО для детей от 14 лет и взрослого населения, авторизованных на сервисе ЕСИА (</a:t>
            </a:r>
            <a:r>
              <a:rPr lang="ru-RU" sz="3600" b="1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Госуслуги</a:t>
            </a:r>
            <a:r>
              <a:rPr lang="ru-RU" sz="36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)</a:t>
            </a:r>
            <a:endParaRPr lang="ru-RU" sz="36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9" name="Рисунок 8"/>
          <p:cNvPicPr/>
          <p:nvPr/>
        </p:nvPicPr>
        <p:blipFill>
          <a:blip r:embed="rId4"/>
          <a:stretch>
            <a:fillRect/>
          </a:stretch>
        </p:blipFill>
        <p:spPr>
          <a:xfrm>
            <a:off x="6589169" y="1894113"/>
            <a:ext cx="4789805" cy="4545875"/>
          </a:xfrm>
          <a:prstGeom prst="rect">
            <a:avLst/>
          </a:prstGeom>
        </p:spPr>
      </p:pic>
      <p:sp>
        <p:nvSpPr>
          <p:cNvPr id="4" name="Стрелка вниз 3"/>
          <p:cNvSpPr/>
          <p:nvPr/>
        </p:nvSpPr>
        <p:spPr>
          <a:xfrm>
            <a:off x="2508068" y="3605620"/>
            <a:ext cx="509452" cy="640080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8257449" y="3429000"/>
            <a:ext cx="442414" cy="724784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489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63283"/>
          </a:xfr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839788" y="182563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Создание личного кабинета ГТО для детей от 14 лет и взрослого населения, авторизованных на сервисе ЕСИА (</a:t>
            </a:r>
            <a:r>
              <a:rPr lang="ru-RU" sz="3600" b="1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Госуслуги</a:t>
            </a:r>
            <a:r>
              <a:rPr lang="ru-RU" sz="36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)</a:t>
            </a:r>
            <a:endParaRPr lang="ru-RU" sz="36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6" name="Объект 5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0423" y="1690689"/>
            <a:ext cx="8523488" cy="476236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Стрелка вниз 8"/>
          <p:cNvSpPr/>
          <p:nvPr/>
        </p:nvSpPr>
        <p:spPr>
          <a:xfrm>
            <a:off x="2155372" y="3751830"/>
            <a:ext cx="444137" cy="640080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9059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63283"/>
          </a:xfr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839788" y="182563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Создание личного кабинета ГТО для детей от 14 лет и взрослого населения, авторизованных на сервисе ЕСИА (</a:t>
            </a:r>
            <a:r>
              <a:rPr lang="ru-RU" sz="3600" b="1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Госуслуги</a:t>
            </a:r>
            <a:r>
              <a:rPr lang="ru-RU" sz="36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)</a:t>
            </a:r>
            <a:endParaRPr lang="ru-RU" sz="36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8" name="Объект 7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497" y="1802674"/>
            <a:ext cx="8291929" cy="462425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Стрелка вниз 8"/>
          <p:cNvSpPr/>
          <p:nvPr/>
        </p:nvSpPr>
        <p:spPr>
          <a:xfrm>
            <a:off x="3971109" y="3971108"/>
            <a:ext cx="444137" cy="640080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87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63283"/>
          </a:xfr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839788" y="182563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Создание личного кабинета ГТО для </a:t>
            </a:r>
            <a:r>
              <a:rPr lang="ru-RU" sz="36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детей от 14 лет </a:t>
            </a:r>
            <a:r>
              <a:rPr lang="ru-RU" sz="36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и взрослого населения, авторизованных на сервисе ЕСИА (</a:t>
            </a:r>
            <a:r>
              <a:rPr lang="ru-RU" sz="3600" b="1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Госуслуги</a:t>
            </a:r>
            <a:r>
              <a:rPr lang="ru-RU" sz="36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)</a:t>
            </a:r>
            <a:endParaRPr lang="ru-RU" sz="36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6" name="Объект 5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6184" y="1873570"/>
            <a:ext cx="7667896" cy="45533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496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63283"/>
          </a:xfr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839788" y="182563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Создание личного кабинета ГТО для детей от 14 лет и взрослого населения, авторизованных на сервисе ЕСИА (</a:t>
            </a:r>
            <a:r>
              <a:rPr lang="ru-RU" sz="3600" b="1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Госуслуги</a:t>
            </a:r>
            <a:r>
              <a:rPr lang="ru-RU" sz="36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)</a:t>
            </a:r>
            <a:endParaRPr lang="ru-RU" sz="36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8" name="Объект 7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503" y="1978082"/>
            <a:ext cx="7716258" cy="441524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Стрелка вниз 2"/>
          <p:cNvSpPr/>
          <p:nvPr/>
        </p:nvSpPr>
        <p:spPr>
          <a:xfrm>
            <a:off x="3971109" y="3840480"/>
            <a:ext cx="444137" cy="640080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5019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63283"/>
          </a:xfr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839788" y="182563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Создание личного кабинета ГТО для детей от 14 лет и взрослого населения, авторизованных на сервисе ЕСИА (</a:t>
            </a:r>
            <a:r>
              <a:rPr lang="ru-RU" sz="3600" b="1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Госуслуги</a:t>
            </a:r>
            <a:r>
              <a:rPr lang="ru-RU" sz="36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)</a:t>
            </a:r>
            <a:endParaRPr lang="ru-RU" sz="36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6" name="Объект 5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3398" y="1834390"/>
            <a:ext cx="8645206" cy="470262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Стрелка вниз 8"/>
          <p:cNvSpPr/>
          <p:nvPr/>
        </p:nvSpPr>
        <p:spPr>
          <a:xfrm>
            <a:off x="3814355" y="4898572"/>
            <a:ext cx="444137" cy="640080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40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63283"/>
          </a:xfr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839788" y="182563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Создание личного кабинета ГТО для детей от 14 лет и взрослого населения, авторизованных на сервисе ЕСИА (</a:t>
            </a:r>
            <a:r>
              <a:rPr lang="ru-RU" sz="3600" b="1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Госуслуги</a:t>
            </a:r>
            <a:r>
              <a:rPr lang="ru-RU" sz="36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)</a:t>
            </a:r>
            <a:endParaRPr lang="ru-RU" sz="36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8" name="Объект 7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326" y="1654300"/>
            <a:ext cx="7455126" cy="50628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433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63283"/>
          </a:xfr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839788" y="182563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Создание личного кабинета ГТО для детей до 14 </a:t>
            </a:r>
            <a:r>
              <a:rPr lang="ru-RU" sz="36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лет, </a:t>
            </a:r>
            <a:r>
              <a:rPr lang="ru-RU" sz="36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авторизованных на сервисе ЕСИА (</a:t>
            </a:r>
            <a:r>
              <a:rPr lang="ru-RU" sz="3600" b="1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Госуслуги</a:t>
            </a:r>
            <a:r>
              <a:rPr lang="ru-RU" sz="36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)</a:t>
            </a:r>
            <a:endParaRPr lang="ru-RU" sz="36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788" y="1508126"/>
            <a:ext cx="5181600" cy="3424620"/>
          </a:xfrm>
        </p:spPr>
      </p:pic>
      <p:sp>
        <p:nvSpPr>
          <p:cNvPr id="4" name="TextBox 3"/>
          <p:cNvSpPr txBox="1"/>
          <p:nvPr/>
        </p:nvSpPr>
        <p:spPr>
          <a:xfrm>
            <a:off x="606040" y="2288984"/>
            <a:ext cx="496012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Регистрация аккаунта ребенка до 14 лет осуществляется одним из </a:t>
            </a:r>
            <a:r>
              <a:rPr lang="ru-RU" sz="2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родителей</a:t>
            </a:r>
            <a:endParaRPr lang="ru-RU" sz="28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647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63283"/>
          </a:xfr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839788" y="182563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Создание личного кабинета ГТО для детей до 14 </a:t>
            </a:r>
            <a:r>
              <a:rPr lang="ru-RU" sz="36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лет</a:t>
            </a:r>
            <a:r>
              <a:rPr lang="ru-RU" sz="36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,</a:t>
            </a:r>
            <a:r>
              <a:rPr lang="ru-RU" sz="36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36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авторизованных на сервисе ЕСИА (</a:t>
            </a:r>
            <a:r>
              <a:rPr lang="ru-RU" sz="3600" b="1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Госуслуги</a:t>
            </a:r>
            <a:r>
              <a:rPr lang="ru-RU" sz="36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)</a:t>
            </a:r>
            <a:endParaRPr lang="ru-RU" sz="36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1508054659"/>
              </p:ext>
            </p:extLst>
          </p:nvPr>
        </p:nvGraphicFramePr>
        <p:xfrm>
          <a:off x="1414804" y="1690689"/>
          <a:ext cx="8774350" cy="2462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1941374900"/>
              </p:ext>
            </p:extLst>
          </p:nvPr>
        </p:nvGraphicFramePr>
        <p:xfrm>
          <a:off x="1414804" y="3490324"/>
          <a:ext cx="9393646" cy="3447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317005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>
        <p:bldAsOne/>
      </p:bldGraphic>
      <p:bldGraphic spid="15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63283"/>
          </a:xfr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839788" y="182563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Личный кабинет ребенка </a:t>
            </a:r>
            <a:br>
              <a:rPr lang="ru-RU" sz="36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ru-RU" sz="36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не достигшего возраста 14 лет</a:t>
            </a:r>
            <a:endParaRPr lang="ru-RU" sz="36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8" name="Объект 7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326" y="1654300"/>
            <a:ext cx="7455126" cy="50628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0619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63283"/>
          </a:xfr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838201" y="1710917"/>
            <a:ext cx="10515600" cy="1325563"/>
          </a:xfrm>
        </p:spPr>
        <p:txBody>
          <a:bodyPr>
            <a:noAutofit/>
          </a:bodyPr>
          <a:lstStyle/>
          <a:p>
            <a:pPr algn="ctr"/>
            <a:endParaRPr lang="ru-RU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91088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6761" y="6169801"/>
            <a:ext cx="117304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chemeClr val="accent1">
                    <a:lumMod val="50000"/>
                  </a:schemeClr>
                </a:solidFill>
                <a:cs typeface="Aharoni" panose="02010803020104030203" pitchFamily="2" charset="-79"/>
              </a:rPr>
              <a:t>Поздравляем! Вы в движении ГТО!</a:t>
            </a:r>
            <a:endParaRPr lang="ru-RU" sz="5400" dirty="0">
              <a:solidFill>
                <a:schemeClr val="accent1">
                  <a:lumMod val="50000"/>
                </a:schemeClr>
              </a:solidFill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57213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63283"/>
          </a:xfr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838201" y="249468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С нами можно связаться</a:t>
            </a:r>
            <a:br>
              <a:rPr lang="ru-RU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ru-RU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ru-RU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8(3532)44-66-32</a:t>
            </a:r>
            <a:br>
              <a:rPr lang="ru-RU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ru-RU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/>
            </a:r>
            <a:br>
              <a:rPr lang="ru-RU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en-US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dyussh.or.r@mail.ru</a:t>
            </a:r>
            <a:endParaRPr lang="ru-RU" b="1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35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1514</TotalTime>
  <Words>268</Words>
  <Application>Microsoft Office PowerPoint</Application>
  <PresentationFormat>Широкоэкранный</PresentationFormat>
  <Paragraphs>25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Aharoni</vt:lpstr>
      <vt:lpstr>Arial</vt:lpstr>
      <vt:lpstr>Bookman Old Style</vt:lpstr>
      <vt:lpstr>Calibri</vt:lpstr>
      <vt:lpstr>Calibri Light</vt:lpstr>
      <vt:lpstr>Тема Office</vt:lpstr>
      <vt:lpstr>Алгоритм регистрации  на сайте ВФСК ГТО</vt:lpstr>
      <vt:lpstr>Создание личного кабинета ГТО для детей от 14 лет и взрослого населения, авторизованных на сервисе ЕСИА (Госуслуги) </vt:lpstr>
      <vt:lpstr>Создание личного кабинета ГТО для детей от 14 лет и взрослого населения, авторизованных на сервисе ЕСИА (Госуслуги)</vt:lpstr>
      <vt:lpstr>Создание личного кабинета ГТО для детей от 14 лет и взрослого населения, авторизованных на сервисе ЕСИА (Госуслуги)</vt:lpstr>
      <vt:lpstr>Создание личного кабинета ГТО для детей от 14 лет и взрослого населения, авторизованных на сервисе ЕСИА (Госуслуги)</vt:lpstr>
      <vt:lpstr>Создание личного кабинета ГТО для детей от 14 лет и взрослого населения, авторизованных на сервисе ЕСИА (Госуслуги)</vt:lpstr>
      <vt:lpstr>Создание личного кабинета ГТО для детей от 14 лет и взрослого населения, авторизованных на сервисе ЕСИА (Госуслуги)</vt:lpstr>
      <vt:lpstr>Создание личного кабинета ГТО для детей от 14 лет и взрослого населения, авторизованных на сервисе ЕСИА (Госуслуги)</vt:lpstr>
      <vt:lpstr>Создание личного кабинета ГТО для детей от 14 лет и взрослого населения, авторизованных на сервисе ЕСИА (Госуслуги)</vt:lpstr>
      <vt:lpstr>Создание личного кабинета ГТО для детей до 14 лет, авторизованных на сервисе ЕСИА (Госуслуги)</vt:lpstr>
      <vt:lpstr>Создание личного кабинета ГТО для детей до 14 лет, авторизованных на сервисе ЕСИА (Госуслуги)</vt:lpstr>
      <vt:lpstr>Личный кабинет ребенка  не достигшего возраста 14 лет</vt:lpstr>
      <vt:lpstr>Презентация PowerPoint</vt:lpstr>
      <vt:lpstr>С нами можно связаться  8(3532)44-66-32  dyussh.or.r@mail.ru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Алгоритм регистрации  на сайте ВФСК ГТО</dc:title>
  <dc:creator>Олег</dc:creator>
  <cp:lastModifiedBy>User</cp:lastModifiedBy>
  <cp:revision>22</cp:revision>
  <dcterms:created xsi:type="dcterms:W3CDTF">2025-03-26T04:03:10Z</dcterms:created>
  <dcterms:modified xsi:type="dcterms:W3CDTF">2026-04-27T05:52:08Z</dcterms:modified>
</cp:coreProperties>
</file>